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3" r:id="rId9"/>
    <p:sldId id="267" r:id="rId10"/>
    <p:sldId id="272" r:id="rId11"/>
    <p:sldId id="262" r:id="rId12"/>
    <p:sldId id="265" r:id="rId13"/>
    <p:sldId id="268" r:id="rId14"/>
    <p:sldId id="270" r:id="rId15"/>
    <p:sldId id="269" r:id="rId16"/>
    <p:sldId id="565" r:id="rId17"/>
    <p:sldId id="566" r:id="rId18"/>
    <p:sldId id="271" r:id="rId19"/>
    <p:sldId id="26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B2949-D56E-482C-8797-F719B485CB38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17F3-8634-4812-BA25-1CED3C0137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B2949-D56E-482C-8797-F719B485CB38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17F3-8634-4812-BA25-1CED3C0137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B2949-D56E-482C-8797-F719B485CB38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17F3-8634-4812-BA25-1CED3C0137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B2949-D56E-482C-8797-F719B485CB38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17F3-8634-4812-BA25-1CED3C0137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B2949-D56E-482C-8797-F719B485CB38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17F3-8634-4812-BA25-1CED3C0137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B2949-D56E-482C-8797-F719B485CB38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17F3-8634-4812-BA25-1CED3C0137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B2949-D56E-482C-8797-F719B485CB38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17F3-8634-4812-BA25-1CED3C0137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B2949-D56E-482C-8797-F719B485CB38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17F3-8634-4812-BA25-1CED3C0137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B2949-D56E-482C-8797-F719B485CB38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17F3-8634-4812-BA25-1CED3C0137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B2949-D56E-482C-8797-F719B485CB38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17F3-8634-4812-BA25-1CED3C0137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B2949-D56E-482C-8797-F719B485CB38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17F3-8634-4812-BA25-1CED3C0137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B2949-D56E-482C-8797-F719B485CB38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A17F3-8634-4812-BA25-1CED3C01378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junior2.cumbresblogs.com/page/2/" TargetMode="External"/><Relationship Id="rId5" Type="http://schemas.openxmlformats.org/officeDocument/2006/relationships/image" Target="../media/image4.jpg"/><Relationship Id="rId4" Type="http://schemas.openxmlformats.org/officeDocument/2006/relationships/hyperlink" Target="http://hackersfood.blogspot.com/2011/05/email-generatorcreator-free-bulk-email.html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junior2.cumbresblogs.com/page/2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Email Etiquette and Professionalism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Dr. Steve Broskoske</a:t>
            </a:r>
          </a:p>
          <a:p>
            <a:r>
              <a:rPr lang="en-US" dirty="0"/>
              <a:t>Misericordia University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7293B6-2262-4C1B-8FC2-8888D20A5E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57200" y="304117"/>
            <a:ext cx="2362200" cy="1688916"/>
          </a:xfrm>
          <a:prstGeom prst="rect">
            <a:avLst/>
          </a:prstGeom>
        </p:spPr>
      </p:pic>
      <p:pic>
        <p:nvPicPr>
          <p:cNvPr id="8" name="Picture 7" descr="A picture containing queen, sky&#10;&#10;Description automatically generated">
            <a:extLst>
              <a:ext uri="{FF2B5EF4-FFF2-40B4-BE49-F238E27FC236}">
                <a16:creationId xmlns:a16="http://schemas.microsoft.com/office/drawing/2014/main" id="{91495258-32D2-4BB5-824E-9B43F17C694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735717" y="4419600"/>
            <a:ext cx="2073365" cy="2201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Email Etiquette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Email is a major way that professionals communicate.</a:t>
            </a:r>
          </a:p>
          <a:p>
            <a:r>
              <a:rPr lang="en-US" dirty="0"/>
              <a:t>Although we communicate informally with friends through text, email, and message on various services (such as Facebook and Snapchat), using any media of online communication with professionals is different!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Email Etiquette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Every time you communicate with another professional (MU faculty member, K-12 teacher, principal, etc.), you are making a professional statement and creating a picture of yourself.</a:t>
            </a:r>
          </a:p>
        </p:txBody>
      </p:sp>
      <p:pic>
        <p:nvPicPr>
          <p:cNvPr id="1026" name="Picture 2" descr="C:\Program Files\Microsoft Office\Media\CntCD1\ClipArt1\j0186350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4419600"/>
            <a:ext cx="1226210" cy="1826971"/>
          </a:xfrm>
          <a:prstGeom prst="rect">
            <a:avLst/>
          </a:prstGeom>
          <a:noFill/>
        </p:spPr>
      </p:pic>
      <p:pic>
        <p:nvPicPr>
          <p:cNvPr id="1027" name="Picture 3" descr="C:\Program Files\Microsoft Office\Media\CntCD1\ClipArt5\j0280304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43200" y="4648200"/>
            <a:ext cx="1393910" cy="1650748"/>
          </a:xfrm>
          <a:prstGeom prst="rect">
            <a:avLst/>
          </a:prstGeom>
          <a:noFill/>
        </p:spPr>
      </p:pic>
      <p:pic>
        <p:nvPicPr>
          <p:cNvPr id="1028" name="Picture 4" descr="C:\Program Files\Microsoft Office\Media\CntCD1\ClipArt8\j0344413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4122158"/>
            <a:ext cx="1828800" cy="2431042"/>
          </a:xfrm>
          <a:prstGeom prst="rect">
            <a:avLst/>
          </a:prstGeom>
          <a:noFill/>
        </p:spPr>
      </p:pic>
      <p:pic>
        <p:nvPicPr>
          <p:cNvPr id="7" name="Picture 4" descr="C:\Program Files\Microsoft Office\Media\CntCD1\ClipArt8\j0344413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14600" y="4191000"/>
            <a:ext cx="1828800" cy="243104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724400" y="48768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Begin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Begin an email with an appropriate greeting, as you would if you were preparing a letter.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5000" y="3048000"/>
            <a:ext cx="5029200" cy="286232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Dear Dr. Loughlin: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Descriptive Subject 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your email message going to be about? Compose an appropriate, descriptive subject line:</a:t>
            </a:r>
          </a:p>
          <a:p>
            <a:pPr lvl="1"/>
            <a:r>
              <a:rPr lang="en-US" dirty="0"/>
              <a:t>Question</a:t>
            </a:r>
          </a:p>
          <a:p>
            <a:pPr lvl="1"/>
            <a:r>
              <a:rPr lang="en-US" dirty="0"/>
              <a:t>URGENT Question</a:t>
            </a:r>
          </a:p>
          <a:p>
            <a:pPr lvl="1"/>
            <a:r>
              <a:rPr lang="en-US" dirty="0"/>
              <a:t>Request to Complete Field Experience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Keep It to the Point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Keep your email short and to the point.</a:t>
            </a:r>
          </a:p>
          <a:p>
            <a:pPr lvl="1"/>
            <a:r>
              <a:rPr lang="en-US" dirty="0"/>
              <a:t>Takes more work to type a short, succinct message than it does to type a long message. Be brief and to the point.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4038600"/>
            <a:ext cx="3328421" cy="25050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Respect Your Relationship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Make your tone appropriate to your relationship with the receiver:</a:t>
            </a:r>
          </a:p>
          <a:p>
            <a:pPr lvl="1"/>
            <a:r>
              <a:rPr lang="en-US" dirty="0"/>
              <a:t>Are you close to the receiver (have a personal relationship)?</a:t>
            </a:r>
          </a:p>
          <a:p>
            <a:pPr lvl="1"/>
            <a:r>
              <a:rPr lang="en-US" dirty="0"/>
              <a:t>Have you ever met this person before?</a:t>
            </a:r>
          </a:p>
          <a:p>
            <a:r>
              <a:rPr lang="en-US" dirty="0"/>
              <a:t>Use phrases and words appropriate to your relationship:</a:t>
            </a:r>
          </a:p>
          <a:p>
            <a:pPr lvl="1"/>
            <a:r>
              <a:rPr lang="en-US" dirty="0"/>
              <a:t>Avoid being too close too soon: “Hey, Bud!”</a:t>
            </a:r>
          </a:p>
          <a:p>
            <a:pPr lvl="1"/>
            <a:r>
              <a:rPr lang="en-US" dirty="0"/>
              <a:t>Avoid using acronyms: LOL, LMAO.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Remember the Attachment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HINT</a:t>
            </a:r>
            <a:r>
              <a:rPr lang="en-US" dirty="0"/>
              <a:t>: When typing, if you refer to an attachment, stop typing and immediately attach the file.</a:t>
            </a:r>
          </a:p>
          <a:p>
            <a:r>
              <a:rPr lang="en-US" dirty="0"/>
              <a:t>There is nothing more embarrassing than forgetting to attach a file, and having to resend an “oops” message.</a:t>
            </a:r>
          </a:p>
        </p:txBody>
      </p:sp>
      <p:pic>
        <p:nvPicPr>
          <p:cNvPr id="2051" name="Picture 3" descr="C:\Program Files\Microsoft Office\Media\CntCD1\ClipArt7\j0300063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4735373"/>
            <a:ext cx="1513332" cy="18178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Describe the Attachment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add an </a:t>
            </a:r>
            <a:r>
              <a:rPr lang="en-US" b="1" dirty="0"/>
              <a:t>attachment</a:t>
            </a:r>
            <a:r>
              <a:rPr lang="en-US" dirty="0"/>
              <a:t>, describe what it is and/or why the receiver will want to view it.</a:t>
            </a:r>
          </a:p>
          <a:p>
            <a:r>
              <a:rPr lang="en-US" dirty="0"/>
              <a:t>If you are sending </a:t>
            </a:r>
            <a:r>
              <a:rPr lang="en-US" b="1" dirty="0"/>
              <a:t>many attachments</a:t>
            </a:r>
            <a:r>
              <a:rPr lang="en-US" dirty="0"/>
              <a:t>, consider creating a </a:t>
            </a:r>
            <a:r>
              <a:rPr lang="en-US" dirty="0">
                <a:solidFill>
                  <a:srgbClr val="FF0000"/>
                </a:solidFill>
              </a:rPr>
              <a:t>zip file</a:t>
            </a:r>
            <a:r>
              <a:rPr lang="en-US" dirty="0"/>
              <a:t> (we will do this in mod 2).</a:t>
            </a:r>
          </a:p>
          <a:p>
            <a:r>
              <a:rPr lang="en-US" dirty="0"/>
              <a:t>If you </a:t>
            </a:r>
            <a:r>
              <a:rPr lang="en-US" b="1" dirty="0"/>
              <a:t>forward</a:t>
            </a:r>
            <a:r>
              <a:rPr lang="en-US" dirty="0"/>
              <a:t> a message, describe why you are sending this to the receiver.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9842E-E6D9-4D65-B94D-FB4790770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the Attachment</a:t>
            </a:r>
            <a:endParaRPr lang="en-ZM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029A45-B185-44B2-BBB7-9E7CD5B68A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166" t="11481" b="7037"/>
          <a:stretch/>
        </p:blipFill>
        <p:spPr>
          <a:xfrm>
            <a:off x="1179022" y="1910280"/>
            <a:ext cx="6785956" cy="47244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40A6F20-763D-4F91-AADC-FCF1D8DE597D}"/>
              </a:ext>
            </a:extLst>
          </p:cNvPr>
          <p:cNvSpPr/>
          <p:nvPr/>
        </p:nvSpPr>
        <p:spPr>
          <a:xfrm>
            <a:off x="2352869" y="2161593"/>
            <a:ext cx="542731" cy="304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52989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Close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743199"/>
          </a:xfrm>
        </p:spPr>
        <p:txBody>
          <a:bodyPr>
            <a:normAutofit fontScale="92500"/>
          </a:bodyPr>
          <a:lstStyle/>
          <a:p>
            <a:r>
              <a:rPr lang="en-US" dirty="0"/>
              <a:t>Thank the receiver for their time (if appropriate).</a:t>
            </a:r>
          </a:p>
          <a:p>
            <a:r>
              <a:rPr lang="en-US" dirty="0"/>
              <a:t>Sign your name.</a:t>
            </a:r>
          </a:p>
          <a:p>
            <a:r>
              <a:rPr lang="en-US" dirty="0"/>
              <a:t>Consider creating a “signature file” that illustrates who you are and how to contact you.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81200" y="4038600"/>
            <a:ext cx="5029200" cy="258532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----------------------------------</a:t>
            </a:r>
          </a:p>
          <a:p>
            <a:r>
              <a:rPr lang="en-US" dirty="0"/>
              <a:t>Steve Broskoske</a:t>
            </a:r>
          </a:p>
          <a:p>
            <a:r>
              <a:rPr lang="en-US" dirty="0"/>
              <a:t>Secondary Education Student</a:t>
            </a:r>
          </a:p>
          <a:p>
            <a:r>
              <a:rPr lang="en-US" dirty="0"/>
              <a:t>Misericordia University</a:t>
            </a:r>
          </a:p>
          <a:p>
            <a:r>
              <a:rPr lang="en-US" dirty="0"/>
              <a:t>email: xxxxxxx@misericordia.edu</a:t>
            </a:r>
          </a:p>
          <a:p>
            <a:r>
              <a:rPr lang="en-US" dirty="0"/>
              <a:t>phone: (xxx) xxx-</a:t>
            </a:r>
            <a:r>
              <a:rPr lang="en-US" dirty="0" err="1"/>
              <a:t>xxxx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Spell Check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Remember that you are creating an impression as you prepare an email message.</a:t>
            </a:r>
          </a:p>
          <a:p>
            <a:r>
              <a:rPr lang="en-US" dirty="0"/>
              <a:t>Always spell check your message when sending an email in a professional capacity.</a:t>
            </a:r>
          </a:p>
        </p:txBody>
      </p:sp>
      <p:pic>
        <p:nvPicPr>
          <p:cNvPr id="3074" name="Picture 2" descr="C:\Program Files\Microsoft Office\Media\CntCD1\ClipArt2\j0232100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0" y="3581400"/>
            <a:ext cx="994372" cy="2830717"/>
          </a:xfrm>
          <a:prstGeom prst="rect">
            <a:avLst/>
          </a:prstGeom>
          <a:noFill/>
        </p:spPr>
      </p:pic>
      <p:pic>
        <p:nvPicPr>
          <p:cNvPr id="3075" name="Picture 3" descr="C:\Program Files\Microsoft Office\Media\CntCD1\ClipArt5\j0281179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9000" y="4724400"/>
            <a:ext cx="1680927" cy="9204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Email Options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3600" dirty="0"/>
              <a:t>In Outlook email:</a:t>
            </a:r>
          </a:p>
          <a:p>
            <a:pPr lvl="1"/>
            <a:r>
              <a:rPr lang="en-US" sz="3200" dirty="0"/>
              <a:t>Set a photo in email:</a:t>
            </a:r>
          </a:p>
          <a:p>
            <a:pPr lvl="2"/>
            <a:r>
              <a:rPr lang="en-US" sz="2800" dirty="0"/>
              <a:t>Navigate to sent mail.</a:t>
            </a:r>
          </a:p>
          <a:p>
            <a:pPr lvl="2"/>
            <a:r>
              <a:rPr lang="en-US" sz="2800" dirty="0"/>
              <a:t>Click the character next to your name to open profile.</a:t>
            </a:r>
          </a:p>
          <a:p>
            <a:pPr lvl="2"/>
            <a:r>
              <a:rPr lang="en-US" sz="2800" dirty="0"/>
              <a:t>Add a photo of yourself. </a:t>
            </a:r>
          </a:p>
          <a:p>
            <a:pPr lvl="1"/>
            <a:r>
              <a:rPr lang="en-US" sz="3200" dirty="0"/>
              <a:t>Set an email signature:</a:t>
            </a:r>
          </a:p>
          <a:p>
            <a:pPr lvl="2"/>
            <a:r>
              <a:rPr lang="en-US" sz="2800" dirty="0"/>
              <a:t>Select the gear to open settings.</a:t>
            </a:r>
          </a:p>
          <a:p>
            <a:pPr lvl="2"/>
            <a:r>
              <a:rPr lang="en-US" sz="2800" dirty="0"/>
              <a:t>In </a:t>
            </a:r>
            <a:r>
              <a:rPr lang="en-US" sz="2800" i="1" dirty="0"/>
              <a:t>mail – composer and reply</a:t>
            </a:r>
            <a:r>
              <a:rPr lang="en-US" sz="2800" dirty="0"/>
              <a:t>, set your email signature.</a:t>
            </a:r>
          </a:p>
          <a:p>
            <a:pPr lvl="2"/>
            <a:r>
              <a:rPr lang="en-US" sz="2800" dirty="0"/>
              <a:t>Determine whether your signature automatically appears.</a:t>
            </a:r>
          </a:p>
        </p:txBody>
      </p:sp>
    </p:spTree>
    <p:extLst>
      <p:ext uri="{BB962C8B-B14F-4D97-AF65-F5344CB8AC3E}">
        <p14:creationId xmlns:p14="http://schemas.microsoft.com/office/powerpoint/2010/main" val="2942769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C0637-217B-4947-86F5-39AC721D9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Email Options: Set Photo</a:t>
            </a:r>
            <a:endParaRPr lang="en-ZM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90E1AA-CF97-4D57-8F26-C3E6452873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6800" y="1676400"/>
            <a:ext cx="7197233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5984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C0637-217B-4947-86F5-39AC721D9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Email Options: Email Signature</a:t>
            </a:r>
            <a:endParaRPr lang="en-ZM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AA78BE-64DD-492D-96D6-E8178EBFC5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0" y="1905000"/>
            <a:ext cx="76200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520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46D44-23E6-4AD6-B166-10FA0A6B5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Email Setting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F8C9C-C0BC-4A28-8EF9-D996B1195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28800"/>
            <a:ext cx="7772400" cy="4114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People on campus report</a:t>
            </a:r>
            <a:br>
              <a:rPr lang="en-US" dirty="0"/>
            </a:br>
            <a:r>
              <a:rPr lang="en-US" dirty="0"/>
              <a:t>not receiving email.</a:t>
            </a:r>
          </a:p>
          <a:p>
            <a:r>
              <a:rPr lang="en-US" dirty="0"/>
              <a:t>Accounts are set to </a:t>
            </a:r>
            <a:r>
              <a:rPr lang="en-US" i="1" dirty="0"/>
              <a:t>focused</a:t>
            </a:r>
            <a:br>
              <a:rPr lang="en-US" i="1" dirty="0"/>
            </a:br>
            <a:r>
              <a:rPr lang="en-US" i="1" dirty="0"/>
              <a:t>mode</a:t>
            </a:r>
            <a:r>
              <a:rPr lang="en-US" dirty="0"/>
              <a:t> by Microsoft “to</a:t>
            </a:r>
            <a:br>
              <a:rPr lang="en-US" dirty="0"/>
            </a:br>
            <a:r>
              <a:rPr lang="en-US" dirty="0"/>
              <a:t>present to you what the</a:t>
            </a:r>
            <a:br>
              <a:rPr lang="en-US" dirty="0"/>
            </a:br>
            <a:r>
              <a:rPr lang="en-US" dirty="0"/>
              <a:t>machine believes is most important to you.” </a:t>
            </a:r>
          </a:p>
          <a:p>
            <a:r>
              <a:rPr lang="en-US" dirty="0"/>
              <a:t>Microsoft’s machine learning is not 100% accurate! This setting divides mail into two views: </a:t>
            </a:r>
            <a:r>
              <a:rPr lang="en-US" i="1" dirty="0"/>
              <a:t>focused</a:t>
            </a:r>
            <a:r>
              <a:rPr lang="en-US" dirty="0"/>
              <a:t> and </a:t>
            </a:r>
            <a:r>
              <a:rPr lang="en-US" i="1" dirty="0"/>
              <a:t>other</a:t>
            </a:r>
            <a:r>
              <a:rPr lang="en-US" dirty="0"/>
              <a:t>.</a:t>
            </a:r>
            <a:endParaRPr lang="LID4096" dirty="0"/>
          </a:p>
        </p:txBody>
      </p:sp>
      <p:pic>
        <p:nvPicPr>
          <p:cNvPr id="5" name="Picture 4" descr="A picture containing text, queen&#10;&#10;Description automatically generated">
            <a:extLst>
              <a:ext uri="{FF2B5EF4-FFF2-40B4-BE49-F238E27FC236}">
                <a16:creationId xmlns:a16="http://schemas.microsoft.com/office/drawing/2014/main" id="{5F85CF6D-85EF-42AB-B638-0F8279CFCC5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244594" y="1727331"/>
            <a:ext cx="2823206" cy="2997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863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A884E0E-F426-8FF5-66AA-09F2517F9C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33" t="17407" r="26667" b="54444"/>
          <a:stretch/>
        </p:blipFill>
        <p:spPr>
          <a:xfrm>
            <a:off x="818147" y="4264742"/>
            <a:ext cx="7507705" cy="1828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046D44-23E6-4AD6-B166-10FA0A6B5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Email Setting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F8C9C-C0BC-4A28-8EF9-D996B1195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r>
              <a:rPr lang="en-US" dirty="0"/>
              <a:t>Click on settings gear icon.</a:t>
            </a:r>
          </a:p>
          <a:p>
            <a:r>
              <a:rPr lang="en-US" dirty="0"/>
              <a:t>Search for “focused inbox.”</a:t>
            </a:r>
          </a:p>
          <a:p>
            <a:r>
              <a:rPr lang="en-US" dirty="0"/>
              <a:t>Click to turn this feature off.</a:t>
            </a:r>
            <a:endParaRPr lang="LID4096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69681A-9E69-4946-9C43-6DE0C8D5F7A6}"/>
              </a:ext>
            </a:extLst>
          </p:cNvPr>
          <p:cNvSpPr/>
          <p:nvPr/>
        </p:nvSpPr>
        <p:spPr>
          <a:xfrm>
            <a:off x="3962400" y="5636342"/>
            <a:ext cx="2667000" cy="3072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7274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C0637-217B-4947-86F5-39AC721D9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Organize Email</a:t>
            </a:r>
            <a:endParaRPr lang="en-ZM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139B03-9F00-4D9F-B9B2-106B5A4174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0" y="990600"/>
            <a:ext cx="1676400" cy="54948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C77C521-2BCB-4BED-ABD1-E04F170CAEC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1402" y="1295400"/>
            <a:ext cx="3124200" cy="509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7616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follow these simple email rules of etiquette, you will:</a:t>
            </a:r>
          </a:p>
          <a:p>
            <a:pPr lvl="1"/>
            <a:r>
              <a:rPr lang="en-US" dirty="0"/>
              <a:t>Be respectful of the relationship you have with the receiver of the message. </a:t>
            </a:r>
          </a:p>
          <a:p>
            <a:pPr lvl="1"/>
            <a:r>
              <a:rPr lang="en-US" dirty="0"/>
              <a:t>Create a positive impression of yourself to the receiver.</a:t>
            </a:r>
          </a:p>
          <a:p>
            <a:pPr lvl="1"/>
            <a:r>
              <a:rPr lang="en-US" dirty="0"/>
              <a:t>Get more positive results from the messages you send.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651</Words>
  <Application>Microsoft Office PowerPoint</Application>
  <PresentationFormat>On-screen Show (4:3)</PresentationFormat>
  <Paragraphs>83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Email Etiquette and Professionalism</vt:lpstr>
      <vt:lpstr>Email Etiquette</vt:lpstr>
      <vt:lpstr>Email Etiquette</vt:lpstr>
      <vt:lpstr>How to Begin</vt:lpstr>
      <vt:lpstr>Descriptive Subject Line</vt:lpstr>
      <vt:lpstr>Keep It to the Point</vt:lpstr>
      <vt:lpstr>Respect Your Relationship</vt:lpstr>
      <vt:lpstr>Remember the Attachment</vt:lpstr>
      <vt:lpstr>Describe the Attachment</vt:lpstr>
      <vt:lpstr>Adding the Attachment</vt:lpstr>
      <vt:lpstr>How to Close</vt:lpstr>
      <vt:lpstr>Spell Check</vt:lpstr>
      <vt:lpstr>Setting Email Options</vt:lpstr>
      <vt:lpstr>Email Options: Set Photo</vt:lpstr>
      <vt:lpstr>Email Options: Email Signature</vt:lpstr>
      <vt:lpstr>Important Email Setting</vt:lpstr>
      <vt:lpstr>Important Email Setting</vt:lpstr>
      <vt:lpstr>Organize Email</vt:lpstr>
      <vt:lpstr>Summary</vt:lpstr>
    </vt:vector>
  </TitlesOfParts>
  <Company>Misericordia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Steve Broskoske</dc:creator>
  <cp:lastModifiedBy>Steve_and_Kim Broskoske</cp:lastModifiedBy>
  <cp:revision>13</cp:revision>
  <dcterms:created xsi:type="dcterms:W3CDTF">2013-01-21T01:26:01Z</dcterms:created>
  <dcterms:modified xsi:type="dcterms:W3CDTF">2024-01-25T20:14:59Z</dcterms:modified>
</cp:coreProperties>
</file>